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7" d="100"/>
          <a:sy n="67" d="100"/>
        </p:scale>
        <p:origin x="147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3E18E-AC9B-4351-8C06-6973F0FEDAEF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E35A0-DD82-416F-A9FE-043178FE919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321870"/>
            <a:ext cx="2857520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800" b="1" dirty="0" err="1">
                <a:solidFill>
                  <a:srgbClr val="FF0000"/>
                </a:solidFill>
              </a:rPr>
              <a:t>forindex</a:t>
            </a:r>
            <a:r>
              <a:rPr lang="es-ES" sz="2800" b="1" dirty="0">
                <a:solidFill>
                  <a:srgbClr val="FF0000"/>
                </a:solidFill>
              </a:rPr>
              <a:t> 2027</a:t>
            </a:r>
          </a:p>
          <a:p>
            <a:r>
              <a:rPr lang="es-ES" sz="1400"/>
              <a:t>53 </a:t>
            </a:r>
            <a:r>
              <a:rPr lang="es-ES" sz="1400" dirty="0"/>
              <a:t>Reunión Internacional de Investigación en Enfermería</a:t>
            </a:r>
          </a:p>
          <a:p>
            <a:r>
              <a:rPr lang="es-ES" sz="1400" dirty="0"/>
              <a:t>10-12 de junio de 2027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452976" y="428604"/>
            <a:ext cx="5619618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Título de la comunicación</a:t>
            </a: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3500430" y="928670"/>
            <a:ext cx="5214974" cy="7459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Autores (Nombre y apellidos separados por coma)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Institución, ciudad, país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06012" y="0"/>
            <a:ext cx="78950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rgbClr val="FF0000"/>
                </a:solidFill>
                <a:latin typeface="Arial Narrow" pitchFamily="34" charset="0"/>
              </a:rPr>
              <a:t>Este es un modelo orientativo, puedes organizar los apartados como más te guste, añadiendo imágenes y colores. Respeta la orientación apaisada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04148" y="1785926"/>
            <a:ext cx="4124976" cy="17927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/>
              <a:t>Introducción</a:t>
            </a:r>
          </a:p>
          <a:p>
            <a:r>
              <a:rPr lang="es-ES" sz="1100" dirty="0"/>
              <a:t>Tamaño de letra</a:t>
            </a:r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</p:txBody>
      </p:sp>
      <p:sp>
        <p:nvSpPr>
          <p:cNvPr id="8" name="7 CuadroTexto"/>
          <p:cNvSpPr txBox="1"/>
          <p:nvPr/>
        </p:nvSpPr>
        <p:spPr>
          <a:xfrm>
            <a:off x="304148" y="3786190"/>
            <a:ext cx="4124976" cy="17927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/>
              <a:t>Metodología</a:t>
            </a:r>
          </a:p>
          <a:p>
            <a:r>
              <a:rPr lang="es-ES" sz="1100" dirty="0"/>
              <a:t>Tamaño de letra</a:t>
            </a:r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4733304" y="1785926"/>
            <a:ext cx="4124976" cy="30315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/>
              <a:t>Resultados/Discusión</a:t>
            </a:r>
          </a:p>
          <a:p>
            <a:r>
              <a:rPr lang="es-ES" sz="1100" dirty="0"/>
              <a:t>Tamaño de letra</a:t>
            </a:r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4733304" y="4922350"/>
            <a:ext cx="4124976" cy="17927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/>
              <a:t>Conclusiones</a:t>
            </a:r>
          </a:p>
          <a:p>
            <a:r>
              <a:rPr lang="es-ES" sz="1100" dirty="0"/>
              <a:t>Tamaño de letra</a:t>
            </a:r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04148" y="5676402"/>
            <a:ext cx="4124976" cy="103874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/>
              <a:t>Bibliografía</a:t>
            </a:r>
          </a:p>
          <a:p>
            <a:r>
              <a:rPr lang="es-ES" sz="1100" dirty="0"/>
              <a:t>Tamaño de letra</a:t>
            </a:r>
          </a:p>
          <a:p>
            <a:endParaRPr lang="es-ES" sz="1050" dirty="0"/>
          </a:p>
          <a:p>
            <a:endParaRPr lang="es-E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78</Words>
  <Application>Microsoft Office PowerPoint</Application>
  <PresentationFormat>Presentación en pantalla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Manuel</dc:creator>
  <cp:lastModifiedBy>Revisión Anónima</cp:lastModifiedBy>
  <cp:revision>12</cp:revision>
  <dcterms:created xsi:type="dcterms:W3CDTF">2017-04-09T09:07:16Z</dcterms:created>
  <dcterms:modified xsi:type="dcterms:W3CDTF">2026-09-30T10:28:46Z</dcterms:modified>
</cp:coreProperties>
</file>